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4" r:id="rId5"/>
    <p:sldId id="277" r:id="rId6"/>
    <p:sldId id="259" r:id="rId7"/>
    <p:sldId id="260" r:id="rId8"/>
    <p:sldId id="268" r:id="rId9"/>
    <p:sldId id="269" r:id="rId10"/>
    <p:sldId id="275" r:id="rId11"/>
    <p:sldId id="261" r:id="rId12"/>
    <p:sldId id="276" r:id="rId13"/>
    <p:sldId id="262" r:id="rId14"/>
    <p:sldId id="278" r:id="rId15"/>
    <p:sldId id="279" r:id="rId16"/>
    <p:sldId id="280" r:id="rId17"/>
    <p:sldId id="263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ing-shian.blogspot.com/" TargetMode="External"/><Relationship Id="rId2" Type="http://schemas.openxmlformats.org/officeDocument/2006/relationships/hyperlink" Target="http://gsyan888.blogspot.com/2014/03/arduino-hc-06-at-comman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ng-shian.blogspot.com/2014/05/arduino19dht11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衣濕先生</a:t>
            </a:r>
            <a:endParaRPr lang="zh-TW" altLang="en-US" b="1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00457141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周希珉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00457153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唐健恆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3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運作流程圖及說明</a:t>
            </a:r>
            <a:endParaRPr lang="zh-TW" altLang="en-US" dirty="0"/>
          </a:p>
        </p:txBody>
      </p:sp>
      <p:pic>
        <p:nvPicPr>
          <p:cNvPr id="8194" name="Picture 2" descr="http://2.bp.blogspot.com/-RukBNDsJmYw/WD_cYZlBoSI/AAAAAAABAEs/ddSv5AT9KgcVmt0RV9VewmNfvqOjETpMwCLcB/s800/sun_yellow2_charac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0" y="1666465"/>
            <a:ext cx="2327167" cy="235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1/12/Cloud_computing_icon.svg/1024px-Cloud_computing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93" y="1696489"/>
            <a:ext cx="3357454" cy="23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shejiye.com/uploadfile/icon/2017/0203/shejiyeiconflpaxcemu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657" y="685800"/>
            <a:ext cx="3021738" cy="30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12" y="4804821"/>
            <a:ext cx="1936251" cy="19417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468" y="4125738"/>
            <a:ext cx="2503722" cy="25037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3" y="3712865"/>
            <a:ext cx="2471466" cy="18616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49" y="2450063"/>
            <a:ext cx="2819794" cy="251495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1063">
            <a:off x="5149502" y="3201677"/>
            <a:ext cx="2819794" cy="25149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788">
            <a:off x="1721693" y="2658609"/>
            <a:ext cx="2614601" cy="2331941"/>
          </a:xfrm>
          <a:prstGeom prst="rect">
            <a:avLst/>
          </a:prstGeom>
        </p:spPr>
      </p:pic>
      <p:sp>
        <p:nvSpPr>
          <p:cNvPr id="12" name="弧形箭號 (上彎) 11"/>
          <p:cNvSpPr/>
          <p:nvPr/>
        </p:nvSpPr>
        <p:spPr>
          <a:xfrm rot="1664875">
            <a:off x="3609219" y="5894699"/>
            <a:ext cx="1210295" cy="6049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弧形向右箭號 14"/>
          <p:cNvSpPr/>
          <p:nvPr/>
        </p:nvSpPr>
        <p:spPr>
          <a:xfrm rot="12754658">
            <a:off x="10891544" y="3899854"/>
            <a:ext cx="687597" cy="13962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Inventor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https://scontent.ftpe7-2.fna.fbcdn.net/v/t1.15752-9/35686853_1954731794551676_7050764002699247616_n.png?_nc_fx=ftpe7-1&amp;_nc_cat=0&amp;oh=a766308db06f417d8b987baa62789d5c&amp;oe=5BB10F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60353"/>
            <a:ext cx="4205115" cy="46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0/s261x260/35846505_1954732174551638_4170185078573367296_n.png?_nc_fx=ftpe7-1&amp;_nc_cat=0&amp;oh=d580a891608bd6b268d5c8a8962f03de&amp;oe=5BA15E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32" y="2060353"/>
            <a:ext cx="3944168" cy="2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371600" y="161289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</a:t>
            </a:r>
            <a:r>
              <a:rPr lang="en-US" altLang="zh-TW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Button</a:t>
            </a:r>
            <a:r>
              <a:rPr lang="zh-TW" altLang="en-US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按下後做的動</a:t>
            </a:r>
            <a:r>
              <a:rPr lang="zh-TW" altLang="en-US" sz="2000" i="1" dirty="0">
                <a:latin typeface="標楷體" panose="03000509000000000000" pitchFamily="65" charset="-120"/>
                <a:ea typeface="標楷體" panose="03000509000000000000" pitchFamily="65" charset="-120"/>
              </a:rPr>
              <a:t>作</a:t>
            </a:r>
          </a:p>
        </p:txBody>
      </p:sp>
    </p:spTree>
    <p:extLst>
      <p:ext uri="{BB962C8B-B14F-4D97-AF65-F5344CB8AC3E}">
        <p14:creationId xmlns:p14="http://schemas.microsoft.com/office/powerpoint/2010/main" val="34553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Inventor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endParaRPr lang="zh-TW" altLang="en-US" dirty="0"/>
          </a:p>
        </p:txBody>
      </p:sp>
      <p:pic>
        <p:nvPicPr>
          <p:cNvPr id="3074" name="Picture 2" descr="https://scontent.ftpe7-3.fna.fbcdn.net/v/t1.15752-9/35748972_1954732984551557_6068482412050907136_n.png?_nc_fx=ftpe7-1&amp;_nc_cat=0&amp;oh=d2e5e46e4706e4451d1bef85024cf6de&amp;oe=5BA20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815738"/>
            <a:ext cx="4270025" cy="44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.ftpe7-3.fna.fbcdn.net/v/t1.15752-9/35646171_1954732511218271_5676364250252050432_n.png?_nc_fx=ftpe7-1&amp;_nc_cat=0&amp;oh=bd6a6a909595606de8f3fe9c5f0f51e0&amp;oe=5BAB7B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53" y="1792878"/>
            <a:ext cx="4504547" cy="44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13867" y="144640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連線藍芽後不斷傳資料至雲端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58614" y="142875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TW" altLang="en-US" i="1" dirty="0">
                <a:latin typeface="標楷體" panose="03000509000000000000" pitchFamily="65" charset="-120"/>
                <a:ea typeface="標楷體" panose="03000509000000000000" pitchFamily="65" charset="-120"/>
              </a:rPr>
              <a:t>不斷接收雲端資料至終端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1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7187" y="521192"/>
            <a:ext cx="9601200" cy="148590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(3)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、操作步驟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35030" y="17483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連結藍芽模組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52110" y="2827677"/>
            <a:ext cx="2614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資料上傳至架設雲端的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488873" y="3359867"/>
            <a:ext cx="3223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拿取感測器資料並顯示，點一次只顯示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筆資料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用來檢查是否成功拿取資料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6780" y="4148812"/>
            <a:ext cx="2711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按下按鈕後便持續上傳資料至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479860" y="4683306"/>
            <a:ext cx="324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按下按鈕後持續從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拿取資料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343608" y="4856698"/>
            <a:ext cx="2711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通知訊息顯示，告知使用者衣服是否已乾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479860" y="5570911"/>
            <a:ext cx="324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開關除濕機，並顯示除濕機的現在狀態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22" name="Picture 2" descr="https://scontent.ftpe7-4.fna.fbcdn.net/v/t1.15752-9/35746948_1954612684563587_2438430152879767552_n.png?_nc_fx=ftpe7-1&amp;_nc_cat=0&amp;oh=f6756b55b69c8e4d56672eca42315f92&amp;oe=5BBFDC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46" y="1237713"/>
            <a:ext cx="3667437" cy="55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圓角矩形 25"/>
          <p:cNvSpPr/>
          <p:nvPr/>
        </p:nvSpPr>
        <p:spPr>
          <a:xfrm>
            <a:off x="4793077" y="1713047"/>
            <a:ext cx="2689102" cy="489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7471251" y="1873411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4759276" y="2726128"/>
            <a:ext cx="2722904" cy="9109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4741293" y="3637113"/>
            <a:ext cx="2744411" cy="6450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0800000">
            <a:off x="3881881" y="3109470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>
            <a:off x="7471251" y="3883802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4735581" y="4282117"/>
            <a:ext cx="2735670" cy="4573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4725828" y="4728996"/>
            <a:ext cx="2756351" cy="429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圓角矩形 33"/>
          <p:cNvSpPr/>
          <p:nvPr/>
        </p:nvSpPr>
        <p:spPr>
          <a:xfrm>
            <a:off x="4759275" y="5144502"/>
            <a:ext cx="2739109" cy="3115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0800000">
            <a:off x="3832514" y="4426942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 rot="10800000">
            <a:off x="3851126" y="5239565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7498384" y="4867981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>
            <a:off x="7471251" y="5773228"/>
            <a:ext cx="926761" cy="15162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4750686" y="5420855"/>
            <a:ext cx="2747698" cy="6986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(3)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、操作步驟</a:t>
            </a:r>
            <a:endParaRPr lang="zh-TW" altLang="en-US" dirty="0"/>
          </a:p>
        </p:txBody>
      </p:sp>
      <p:pic>
        <p:nvPicPr>
          <p:cNvPr id="6148" name="Picture 4" descr="https://scontent.ftpe7-3.fna.fbcdn.net/v/t1.15752-9/35804806_2515656871793085_9161608697741312000_n.jpg?_nc_fx=ftpe7-1&amp;_nc_cat=0&amp;oh=96f27a34a6f8a46235e68c940defbe32&amp;oe=5BA67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28373"/>
            <a:ext cx="4981302" cy="37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content.ftpe7-3.fna.fbcdn.net/v/t1.15752-9/35728679_2515656905126415_2660511066236125184_n.jpg?_nc_fx=ftpe7-1&amp;_nc_cat=0&amp;oh=da2c53be8a30e26115efe59c5231f3d8&amp;oe=5BB1D58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07" y="2171700"/>
            <a:ext cx="4673418" cy="37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256016" y="1800586"/>
            <a:ext cx="121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衣服外部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52807" y="1800586"/>
            <a:ext cx="13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衣服內部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8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(3)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、操作步驟</a:t>
            </a:r>
            <a:endParaRPr lang="zh-TW" altLang="en-US" dirty="0"/>
          </a:p>
        </p:txBody>
      </p:sp>
      <p:pic>
        <p:nvPicPr>
          <p:cNvPr id="7170" name="Picture 2" descr="https://scontent.ftpe7-4.fna.fbcdn.net/v/t1.15752-9/35628816_2515656958459743_64411499984060416_n.jpg?_nc_fx=ftpe7-1&amp;_nc_cat=0&amp;oh=609087c1b881e9bfa0419852a9985eec&amp;oe=5BB97A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97" y="2171700"/>
            <a:ext cx="3468189" cy="447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83862" y="18023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剛開始曬衣服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847701" y="2380705"/>
            <a:ext cx="2599509" cy="16116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 descr="https://scontent.ftpe7-3.fna.fbcdn.net/v/t1.15752-9/35886219_2516695298355909_1834174919152238592_n.jpg?_nc_fx=ftpe7-1&amp;_nc_cat=0&amp;oh=aa14a7624566ccf96f38f14e816a55f0&amp;oe=5BC014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71" y="2171700"/>
            <a:ext cx="3370156" cy="44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6733100" y="4753791"/>
            <a:ext cx="2599509" cy="16116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822019" y="17676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經過數小時</a:t>
            </a:r>
            <a:r>
              <a:rPr lang="zh-TW" altLang="en-US" i="1" dirty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18416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1114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測試影片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video-15294856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7631" y="339635"/>
            <a:ext cx="3570922" cy="63093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71600" y="1783079"/>
            <a:ext cx="31350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藍芽後輸入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位址。</a:t>
            </a:r>
          </a:p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按鈕將風扇關起。</a:t>
            </a:r>
          </a:p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按鈕將風扇打開。</a:t>
            </a:r>
          </a:p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「開始曬衣」上傳感測器資料至雲端。</a:t>
            </a:r>
          </a:p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「開始收衣」從雲端接接收資料。</a:t>
            </a:r>
          </a:p>
          <a:p>
            <a:pPr lvl="0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衣服濕度到達環境濕度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(+5%)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以下，持續五秒後，風扇將自動關起。</a:t>
            </a:r>
          </a:p>
        </p:txBody>
      </p:sp>
    </p:spTree>
    <p:extLst>
      <p:ext uri="{BB962C8B-B14F-4D97-AF65-F5344CB8AC3E}">
        <p14:creationId xmlns:p14="http://schemas.microsoft.com/office/powerpoint/2010/main" val="16649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四、</a:t>
            </a:r>
            <a:r>
              <a:rPr lang="zh-TW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專題優點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如果衣服曬在室外，能避免忘記收衣服。</a:t>
            </a:r>
            <a:endParaRPr kumimoji="1"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即時監控衣服濕度。</a:t>
            </a:r>
            <a:endParaRPr kumimoji="1"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在戶外也能遙控家裡的除濕機。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5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五、心得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唐健恆：雖然我們的專題算是平常實作的延伸，難度感覺好像不是很高，但是我們還是遇到了很多問題，不過也因為這些問題讓我們能更加瞭解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INVENTOR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之間的互動，很開心最後有完成我們的專題，雖然它難度不高，但它是一個很實用的裝置，如果以後有機會，希望能真正地將它製作成一個產品。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珉：一開始並不太了解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，感覺只要直接傳值給手機做判斷就好了，不懂為何必須要上傳至雲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。後來才發現原來是為了讓離感測器很遠的人也可以從雲端接收資料，達到物聯網的目的。每次的實驗都讓我學到不同的東西，也更加了解所有東西的運作。雖然之前就使用過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，但這次還讓我接觸到了紅外線收發器以及繼電器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用品這方面，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我覺得非常有趣！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1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六、</a:t>
            </a:r>
            <a:r>
              <a:rPr lang="zh-TW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未來發展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待加強地方：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藍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牙資訊傳輸過慢，導致資料不能及時記錄到雲端。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若需實際應用，必須自行架設公用ＩＰ的雲端，才能讓手機在不同區域網路下也能讀取</a:t>
            </a:r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資料。</a:t>
            </a:r>
            <a:endParaRPr kumimoji="1"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kumimoji="1"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未來發展方向：</a:t>
            </a:r>
            <a:endParaRPr kumimoji="1"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</a:t>
            </a:r>
            <a:r>
              <a:rPr kumimoji="1"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自動收衣的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18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一、簡介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利用溫溼度感測器偵測衣服內部和外部環境濕度並上傳至雲端，再透過手機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抓取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資料判斷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衣服是否乾了，並適時地給出通知提醒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衣服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曬在室內時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，當衣服濕度大於環境濕度，便會自動將除濕機打開；反之，當衣服濕度小於環境濕度，除濕機則會關起來。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亦能透過手機按鈕手動開關除濕機。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七、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zh-TW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唐健恆：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 Inventor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程式設計、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程式修改、投影片製作、實際測試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珉：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Inventor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版面製作、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硬體接線、投影片製作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、實際測試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8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八、參考資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料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[1]Arduino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HC-06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藍芽模組的設定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</a:p>
          <a:p>
            <a:pPr marL="0" indent="0">
              <a:buNone/>
            </a:pPr>
            <a:r>
              <a:rPr lang="en-US" altLang="zh-TW" u="sng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://gsyan888.blogspot.com/2014/03/arduino-hc-06-at-command.html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[2]Arduino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範例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19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：利用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抓取溫度和濕度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Ming's </a:t>
            </a:r>
            <a:r>
              <a:rPr lang="en-US" altLang="zh-TW" u="sng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Blogger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u="sng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://ming-shian.blogspot.com/2014/05/arduino19dht11.html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2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一、簡介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溫濕度感測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器*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：接收環境溼度資訊與衣服內部濕度資訊，回傳給終端。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繼電器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：控制除濕機開關。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藍牙模組：負責終端與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板的通訊。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板：感測器的控制。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：一部接收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資料並上傳，另一部接收雲端資料，且在達到門檻時通知使用者。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除濕機：透過手機控制除濕機的開關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4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9491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硬體設備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9668082" y="2926081"/>
            <a:ext cx="694715" cy="1767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06253" y="2451972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溫溼度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感測器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444455" y="276323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繼電器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085382" y="412555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藍芽模組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https://scontent.ftpe7-1.fna.fbcdn.net/v/t1.15752-9/35645281_2515582138467225_7853347979908874240_n.jpg?_nc_fx=ftpe7-1&amp;_nc_cat=0&amp;oh=4949a76932d5a2578013668ef3ef64e9&amp;oe=5BEB23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32" y="1717832"/>
            <a:ext cx="6361535" cy="47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橢圓 19"/>
          <p:cNvSpPr/>
          <p:nvPr/>
        </p:nvSpPr>
        <p:spPr>
          <a:xfrm>
            <a:off x="7713657" y="2254132"/>
            <a:ext cx="1972491" cy="15414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452098" y="3727486"/>
            <a:ext cx="1575549" cy="131934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027647" y="4331849"/>
            <a:ext cx="1886945" cy="17786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490010" y="1919634"/>
            <a:ext cx="1554480" cy="11832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1973525" y="2386704"/>
            <a:ext cx="1501788" cy="20180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650176" y="2791048"/>
            <a:ext cx="1451561" cy="123047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rot="10800000">
            <a:off x="1973526" y="3304647"/>
            <a:ext cx="684724" cy="20286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9491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 descr="http://www.eclipse.org/om2m/img/OM2M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51" y="1755659"/>
            <a:ext cx="3735977" cy="11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40" y="3553691"/>
            <a:ext cx="3002360" cy="3010939"/>
          </a:xfrm>
          <a:prstGeom prst="rect">
            <a:avLst/>
          </a:prstGeom>
        </p:spPr>
      </p:pic>
      <p:pic>
        <p:nvPicPr>
          <p:cNvPr id="4104" name="Picture 8" descr="http://www.devoxx4kids.org/wp-content/uploads/2016/03/app-inven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85800"/>
            <a:ext cx="50482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二、</a:t>
            </a:r>
            <a:r>
              <a:rPr lang="zh-TW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曬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完衣服後，總是不知道衣服多久才會乾，有時已經乾了，又因為基隆的陰晴不定下了一場大雨，一切回到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起點。因此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需要依靠手機的提醒，即時將衣服收進來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曬在室內的衣服會使整個房間變得潮濕，假如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依靠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自動偵測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開關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除濕機，便能避免房間濕氣過重。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7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三、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運作流程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3-1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及說明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3-2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程式碼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3-3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操作步驟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4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運作流程圖及說明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869905" y="1797774"/>
            <a:ext cx="2664823" cy="1841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Sensor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814909" y="1786344"/>
            <a:ext cx="2664823" cy="18418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Arduino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035731" y="1779811"/>
            <a:ext cx="2664823" cy="1841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OM2M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7038430" y="1768384"/>
            <a:ext cx="2664823" cy="18418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Phone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9102225" y="1768384"/>
            <a:ext cx="2664823" cy="18418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除濕機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直線接點 9"/>
          <p:cNvCxnSpPr>
            <a:stCxn id="3" idx="4"/>
          </p:cNvCxnSpPr>
          <p:nvPr/>
        </p:nvCxnSpPr>
        <p:spPr>
          <a:xfrm flipH="1">
            <a:off x="2202316" y="3639637"/>
            <a:ext cx="1" cy="263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8401388" y="3610247"/>
            <a:ext cx="1" cy="263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>
            <a:off x="6481080" y="3610247"/>
            <a:ext cx="1" cy="263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>
            <a:off x="4147320" y="3655965"/>
            <a:ext cx="1" cy="263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10482600" y="3610247"/>
            <a:ext cx="1" cy="263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202316" y="4075611"/>
            <a:ext cx="1945004" cy="2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472916" y="4893674"/>
            <a:ext cx="1945004" cy="2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481080" y="5347063"/>
            <a:ext cx="1945004" cy="2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8417920" y="5904411"/>
            <a:ext cx="2064680" cy="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147320" y="4466411"/>
            <a:ext cx="2333760" cy="2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272472" y="41665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 Measurement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447263" y="4933649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3-1. Measurement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577615" y="5417271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3-2. Notification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582575" y="45243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上傳資料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878058" y="5917475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4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三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運作流程圖及說明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利用感測器測量環境變化並傳給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將收到的資料上傳並儲存至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手機抓取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OM2M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持續比對環境濕度與衣服內部濕度數值，達到設定值便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發出提醒通知使用者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開關除濕機。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過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控制除濕機的開關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8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725</TotalTime>
  <Words>1015</Words>
  <Application>Microsoft Office PowerPoint</Application>
  <PresentationFormat>寬螢幕</PresentationFormat>
  <Paragraphs>92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微軟正黑體</vt:lpstr>
      <vt:lpstr>標楷體</vt:lpstr>
      <vt:lpstr>Franklin Gothic Book</vt:lpstr>
      <vt:lpstr>Crop</vt:lpstr>
      <vt:lpstr>衣濕先生</vt:lpstr>
      <vt:lpstr>一、簡介</vt:lpstr>
      <vt:lpstr>一、簡介</vt:lpstr>
      <vt:lpstr>硬體設備</vt:lpstr>
      <vt:lpstr>軟體</vt:lpstr>
      <vt:lpstr>二、動機</vt:lpstr>
      <vt:lpstr>三、運作流程</vt:lpstr>
      <vt:lpstr>三(1)、運作流程圖及說明</vt:lpstr>
      <vt:lpstr>三(1)、運作流程圖及說明</vt:lpstr>
      <vt:lpstr>三(1)、運作流程圖及說明</vt:lpstr>
      <vt:lpstr>三(2)、APP Inventor程式碼</vt:lpstr>
      <vt:lpstr>三(2)、APP Inventor程式碼</vt:lpstr>
      <vt:lpstr>三(3)、操作步驟</vt:lpstr>
      <vt:lpstr>三(3)、操作步驟</vt:lpstr>
      <vt:lpstr>三(3)、操作步驟</vt:lpstr>
      <vt:lpstr>測試影片</vt:lpstr>
      <vt:lpstr>四、專題優點</vt:lpstr>
      <vt:lpstr>五、心得</vt:lpstr>
      <vt:lpstr>六、未來發展</vt:lpstr>
      <vt:lpstr>七、組員分工</vt:lpstr>
      <vt:lpstr>八、參考資料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衣濕先生</dc:title>
  <dc:creator>Hsi Min Chou</dc:creator>
  <cp:lastModifiedBy>Hsi Min Chou</cp:lastModifiedBy>
  <cp:revision>32</cp:revision>
  <dcterms:created xsi:type="dcterms:W3CDTF">2018-06-16T17:51:18Z</dcterms:created>
  <dcterms:modified xsi:type="dcterms:W3CDTF">2018-06-21T08:34:20Z</dcterms:modified>
</cp:coreProperties>
</file>